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5" r:id="rId9"/>
    <p:sldId id="262" r:id="rId10"/>
    <p:sldId id="263" r:id="rId11"/>
    <p:sldId id="264" r:id="rId12"/>
    <p:sldId id="269" r:id="rId13"/>
    <p:sldId id="270" r:id="rId14"/>
    <p:sldId id="265" r:id="rId15"/>
    <p:sldId id="266" r:id="rId16"/>
    <p:sldId id="267" r:id="rId17"/>
    <p:sldId id="268" r:id="rId18"/>
    <p:sldId id="271" r:id="rId19"/>
    <p:sldId id="272" r:id="rId20"/>
    <p:sldId id="273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A79E2FB-4635-453E-9C38-FDE2529ED430}" type="datetimeFigureOut">
              <a:rPr lang="en-US" smtClean="0"/>
              <a:t>10/16/2014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DC2DFBC-DD17-462F-A516-788FBE1AE5C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>
                <a:latin typeface="Comic Sans MS" panose="030F0702030302020204" pitchFamily="66" charset="0"/>
              </a:rPr>
              <a:t>Fall 2014: Where we’re at, and where we’re headed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Sparky Taber-GJFO BLM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DRRP—Grand Junction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"/>
            <a:ext cx="3962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4-RL_sketch_2014.pdf - Adobe Read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" y="0"/>
            <a:ext cx="89403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0941" y="4648200"/>
            <a:ext cx="3962400" cy="2123658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Monitoring:</a:t>
            </a:r>
          </a:p>
          <a:p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Crew is nearing completion of a thorough evaluation of all 94 units.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Data will inform us of future maintenance work.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2444376" cy="18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6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Where we are headed……..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Rounded Rectangular Callout 10"/>
          <p:cNvSpPr/>
          <p:nvPr/>
        </p:nvSpPr>
        <p:spPr>
          <a:xfrm>
            <a:off x="3429000" y="1371600"/>
            <a:ext cx="1676400" cy="609600"/>
          </a:xfrm>
          <a:prstGeom prst="wedgeRoundRectCallout">
            <a:avLst>
              <a:gd name="adj1" fmla="val -19244"/>
              <a:gd name="adj2" fmla="val 114927"/>
              <a:gd name="adj3" fmla="val 16667"/>
            </a:avLst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Let’s go here…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6019800" y="990600"/>
            <a:ext cx="2362200" cy="1371600"/>
          </a:xfrm>
          <a:prstGeom prst="cloudCallout">
            <a:avLst>
              <a:gd name="adj1" fmla="val -54569"/>
              <a:gd name="adj2" fmla="val 89167"/>
            </a:avLst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You go first. It’s full of bears.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1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Complete </a:t>
            </a:r>
            <a:r>
              <a:rPr lang="en-US" dirty="0" err="1" smtClean="0">
                <a:latin typeface="Comic Sans MS" panose="030F0702030302020204" pitchFamily="66" charset="0"/>
              </a:rPr>
              <a:t>resprout</a:t>
            </a:r>
            <a:r>
              <a:rPr lang="en-US" dirty="0" smtClean="0">
                <a:latin typeface="Comic Sans MS" panose="030F0702030302020204" pitchFamily="66" charset="0"/>
              </a:rPr>
              <a:t> treatments (winter 2014/2015)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Complete monitoring (fall 2014)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Complete tamarisk removal (winter 2014/2015)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Complete initial knapweed treatments (fall 2014)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Finishing touches (on the 94 units):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9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143000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omic Sans MS" panose="030F0702030302020204" pitchFamily="66" charset="0"/>
              </a:rPr>
              <a:t>Future maintenance work…………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0"/>
            <a:ext cx="4724400" cy="2667000"/>
          </a:xfrm>
          <a:prstGeom prst="rect">
            <a:avLst/>
          </a:prstGeom>
          <a:ln>
            <a:solidFill>
              <a:schemeClr val="bg1">
                <a:alpha val="4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913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Hoary cress (</a:t>
            </a:r>
            <a:r>
              <a:rPr lang="en-US" dirty="0" err="1" smtClean="0">
                <a:latin typeface="Comic Sans MS" panose="030F0702030302020204" pitchFamily="66" charset="0"/>
              </a:rPr>
              <a:t>whitetop</a:t>
            </a:r>
            <a:r>
              <a:rPr lang="en-US" dirty="0" smtClean="0">
                <a:latin typeface="Comic Sans MS" panose="030F0702030302020204" pitchFamily="66" charset="0"/>
              </a:rPr>
              <a:t>)treatments </a:t>
            </a:r>
            <a:r>
              <a:rPr lang="en-US" dirty="0" err="1" smtClean="0">
                <a:latin typeface="Comic Sans MS" panose="030F0702030302020204" pitchFamily="66" charset="0"/>
              </a:rPr>
              <a:t>ID’d</a:t>
            </a:r>
            <a:r>
              <a:rPr lang="en-US" dirty="0" smtClean="0">
                <a:latin typeface="Comic Sans MS" panose="030F0702030302020204" pitchFamily="66" charset="0"/>
              </a:rPr>
              <a:t> in monitoring (spring season)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9020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Kochia</a:t>
            </a:r>
            <a:r>
              <a:rPr lang="en-US" dirty="0" smtClean="0">
                <a:latin typeface="Comic Sans MS" panose="030F0702030302020204" pitchFamily="66" charset="0"/>
              </a:rPr>
              <a:t> &amp; </a:t>
            </a:r>
            <a:r>
              <a:rPr lang="en-US" dirty="0" err="1" smtClean="0">
                <a:latin typeface="Comic Sans MS" panose="030F0702030302020204" pitchFamily="66" charset="0"/>
              </a:rPr>
              <a:t>lambsquarters</a:t>
            </a:r>
            <a:r>
              <a:rPr lang="en-US" dirty="0" smtClean="0">
                <a:latin typeface="Comic Sans MS" panose="030F0702030302020204" pitchFamily="66" charset="0"/>
              </a:rPr>
              <a:t> suppression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(spring season)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05200" y="2590800"/>
            <a:ext cx="1295400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Kochia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Down Arrow 8"/>
          <p:cNvSpPr/>
          <p:nvPr/>
        </p:nvSpPr>
        <p:spPr>
          <a:xfrm rot="3869201">
            <a:off x="2638144" y="2624725"/>
            <a:ext cx="356134" cy="1242543"/>
          </a:xfrm>
          <a:prstGeom prst="downArrow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703611">
            <a:off x="4813409" y="3159437"/>
            <a:ext cx="1524000" cy="342700"/>
          </a:xfrm>
          <a:prstGeom prst="rightArrow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1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Cheatgrass</a:t>
            </a:r>
            <a:r>
              <a:rPr lang="en-US" dirty="0" smtClean="0">
                <a:latin typeface="Comic Sans MS" panose="030F0702030302020204" pitchFamily="66" charset="0"/>
              </a:rPr>
              <a:t> suppression in select areas (fall season)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4938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010400" cy="49624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Knapweed re-treatments (fall season)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24200" y="2743200"/>
            <a:ext cx="1828800" cy="8382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Residual knapweed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424047">
            <a:off x="4884758" y="3647675"/>
            <a:ext cx="2477254" cy="311348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Burn piles….(winter)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Unwrap cottonwoods….(anytime)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4419600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76200"/>
            <a:ext cx="2590800" cy="36933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 Date:</a:t>
            </a:r>
          </a:p>
          <a:p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94 distinct active treatment units for 717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Smallest: .1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Largest: 96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Avg. size: 7.6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Mechanical, manual, secondary weed treatments, re-vegetation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5814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Re-work sites with over-thick mulch (fall/winter)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77200" cy="5029200"/>
          </a:xfrm>
        </p:spPr>
      </p:pic>
      <p:sp>
        <p:nvSpPr>
          <p:cNvPr id="7" name="TextBox 6"/>
          <p:cNvSpPr txBox="1"/>
          <p:nvPr/>
        </p:nvSpPr>
        <p:spPr>
          <a:xfrm>
            <a:off x="4572000" y="3886200"/>
            <a:ext cx="3962400" cy="2031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Expose more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Re-seed if necessary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Contract skid steer or small dozer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Agency skid steer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Agency </a:t>
            </a:r>
            <a:r>
              <a:rPr lang="en-US" dirty="0" err="1" smtClean="0">
                <a:solidFill>
                  <a:schemeClr val="bg1"/>
                </a:solidFill>
              </a:rPr>
              <a:t>Fecon</a:t>
            </a:r>
            <a:r>
              <a:rPr lang="en-US" dirty="0" smtClean="0">
                <a:solidFill>
                  <a:schemeClr val="bg1"/>
                </a:solidFill>
              </a:rPr>
              <a:t>® </a:t>
            </a:r>
            <a:r>
              <a:rPr lang="en-US" dirty="0" err="1" smtClean="0">
                <a:solidFill>
                  <a:schemeClr val="bg1"/>
                </a:solidFill>
              </a:rPr>
              <a:t>mulcher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Contract </a:t>
            </a:r>
            <a:r>
              <a:rPr lang="en-US" dirty="0" err="1" smtClean="0">
                <a:solidFill>
                  <a:schemeClr val="bg1"/>
                </a:solidFill>
              </a:rPr>
              <a:t>Fecon</a:t>
            </a:r>
            <a:r>
              <a:rPr lang="en-US" dirty="0" smtClean="0">
                <a:solidFill>
                  <a:schemeClr val="bg1"/>
                </a:solidFill>
              </a:rPr>
              <a:t>® </a:t>
            </a:r>
            <a:r>
              <a:rPr lang="en-US" dirty="0" err="1" smtClean="0">
                <a:solidFill>
                  <a:schemeClr val="bg1"/>
                </a:solidFill>
              </a:rPr>
              <a:t>mulcher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04800"/>
            <a:ext cx="3886200" cy="1200329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Questions?</a:t>
            </a:r>
          </a:p>
          <a:p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Comments?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304800"/>
            <a:ext cx="3657600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Resprouts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Most units (except those in progress) have been treated at least once, some as many as 3X.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2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848600" cy="588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762000"/>
            <a:ext cx="25908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Knapweed:</a:t>
            </a:r>
          </a:p>
          <a:p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 miles of river have been treated on both sides. More to come after in-progress tamarisk work done.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5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7848600" cy="5886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838200"/>
            <a:ext cx="236220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Cottonwoods: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Hundreds of natural-start trees have been wrapped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848600" cy="5886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4267200"/>
            <a:ext cx="31242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Cottonwoods:</a:t>
            </a:r>
          </a:p>
          <a:p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Some were added mechanically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6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Fish Sampling……..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371600"/>
            <a:ext cx="7301345" cy="5181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Fish sampling……..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1066800"/>
            <a:ext cx="3276600" cy="2031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Willows and seed: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Thousands of willows planted over many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Numerous units seeded with grasses and shrubs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453</TotalTime>
  <Words>297</Words>
  <Application>Microsoft Office PowerPoint</Application>
  <PresentationFormat>On-screen Show (4:3)</PresentationFormat>
  <Paragraphs>64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Paper</vt:lpstr>
      <vt:lpstr>DRRP—Grand Junction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Fish Sampling……..</vt:lpstr>
      <vt:lpstr>Fish sampling……..</vt:lpstr>
      <vt:lpstr>PowerPoint Presentation</vt:lpstr>
      <vt:lpstr>PowerPoint Presentation</vt:lpstr>
      <vt:lpstr>Where we are headed……..</vt:lpstr>
      <vt:lpstr>Finishing touches (on the 94 units):</vt:lpstr>
      <vt:lpstr>PowerPoint Presentation</vt:lpstr>
      <vt:lpstr>Hoary cress (whitetop)treatments ID’d in monitoring (spring season)</vt:lpstr>
      <vt:lpstr>Kochia &amp; lambsquarters suppression (spring season)</vt:lpstr>
      <vt:lpstr>Cheatgrass suppression in select areas (fall season)</vt:lpstr>
      <vt:lpstr>Knapweed re-treatments (fall season)</vt:lpstr>
      <vt:lpstr>Burn piles….(winter)</vt:lpstr>
      <vt:lpstr>Unwrap cottonwoods….(anytime)</vt:lpstr>
      <vt:lpstr>Re-work sites with over-thick mulch (fall/winter)</vt:lpstr>
      <vt:lpstr>PowerPoint Presentation</vt:lpstr>
    </vt:vector>
  </TitlesOfParts>
  <Company>Bureau of Land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Taber</dc:creator>
  <cp:lastModifiedBy>Mark Taber</cp:lastModifiedBy>
  <cp:revision>33</cp:revision>
  <dcterms:created xsi:type="dcterms:W3CDTF">2014-10-14T20:50:29Z</dcterms:created>
  <dcterms:modified xsi:type="dcterms:W3CDTF">2014-10-16T14:12:20Z</dcterms:modified>
</cp:coreProperties>
</file>